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4B9C388-9BCB-4D4D-99C2-84857D65C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6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2DC1B0-C79C-45F0-8264-B4D63935FB1C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3A6827-B93E-47ED-AEDC-BED790A214E6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0D870-2242-45A3-BBBF-42475C554B40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776A1-BF8D-4694-B886-EC2272394C5D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C831B-CE00-45CD-BB99-AE6B64859294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52ABD-4EB8-49E9-910E-A53853712F2C}" type="slidenum">
              <a:rPr lang="en-US"/>
              <a:pPr/>
              <a:t>7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 smtClean="0"/>
            </a:lvl1pPr>
          </a:lstStyle>
          <a:p>
            <a:pPr>
              <a:defRPr/>
            </a:pPr>
            <a:fld id="{55C3E2B4-98FB-4DAC-A9EC-572C7E9B8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47C3E-F70A-4E79-BCDF-D1435AC0E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5D6C-7432-466F-9B10-13F218646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E791-74B0-46F2-80BB-5BB430AAC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CBCDB-4A7E-46C8-A571-057F5F49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77A4-2B5D-4348-A9F9-9A3333965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7C27D-4566-4E46-8425-2CAFD10F6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3BFBC-0C69-4E5F-8A82-762403829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CA1A-6C79-4172-98BF-1C72B19C5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E0E7-D716-46A0-A14D-8453CCE37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6468F-BCCE-4B05-97DC-E0D64E77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056B0-D102-4707-B9F7-52D2F0BF8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82442-65C0-4CDB-A2DA-EF1F21273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1F6FF446-24AE-469C-93F9-E5F4F46E7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mic Sans MS" pitchFamily="66" charset="0"/>
              </a:rPr>
              <a:t>Transcendentalism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6" name="Picture 6" descr="cole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latin typeface="Comic Sans MS" pitchFamily="66" charset="0"/>
              </a:rPr>
              <a:t>Anticipation Guide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mic Sans MS" pitchFamily="66" charset="0"/>
              </a:rPr>
              <a:t>For each statement, indicate whether you agree or</a:t>
            </a:r>
          </a:p>
          <a:p>
            <a:pPr marL="609600" indent="-60960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latin typeface="Comic Sans MS" pitchFamily="66" charset="0"/>
              </a:rPr>
              <a:t>disagree and explain your reasons.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1.     Spirituality is more important to me than worldly experience.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2.     I am more concerned with this life than the next.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3.     I see God in</a:t>
            </a:r>
            <a:r>
              <a:rPr lang="en-US" sz="2000" i="1" smtClean="0">
                <a:latin typeface="Comic Sans MS" pitchFamily="66" charset="0"/>
              </a:rPr>
              <a:t> all</a:t>
            </a:r>
            <a:r>
              <a:rPr lang="en-US" sz="2000" smtClean="0">
                <a:latin typeface="Comic Sans MS" pitchFamily="66" charset="0"/>
              </a:rPr>
              <a:t> things.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n-US" sz="2000" smtClean="0">
                <a:latin typeface="Comic Sans MS" pitchFamily="66" charset="0"/>
              </a:rPr>
              <a:t>I believe rational thinking (</a:t>
            </a:r>
            <a:r>
              <a:rPr lang="en-US" sz="2000" i="1" smtClean="0">
                <a:latin typeface="Comic Sans MS" pitchFamily="66" charset="0"/>
              </a:rPr>
              <a:t>thinking based on science and logic</a:t>
            </a:r>
            <a:r>
              <a:rPr lang="en-US" sz="2000" smtClean="0">
                <a:latin typeface="Comic Sans MS" pitchFamily="66" charset="0"/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        is more reliable than intuitive thinking (</a:t>
            </a:r>
            <a:r>
              <a:rPr lang="en-US" sz="2000" i="1" smtClean="0">
                <a:latin typeface="Comic Sans MS" pitchFamily="66" charset="0"/>
              </a:rPr>
              <a:t>thinking based on emotion and perception</a:t>
            </a:r>
            <a:r>
              <a:rPr lang="en-US" sz="2000" smtClean="0">
                <a:latin typeface="Comic Sans MS" pitchFamily="66" charset="0"/>
              </a:rPr>
              <a:t>).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5.     I think society is usually wrong about most things.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000" smtClean="0">
                <a:latin typeface="Comic Sans MS" pitchFamily="66" charset="0"/>
              </a:rPr>
              <a:t>6.     I don’t think it is right to break any law – even an unjust law. </a:t>
            </a:r>
          </a:p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</a:pPr>
            <a:endParaRPr lang="en-US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Vocabulary (in binder)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Philosophy (n)- Love and search of wisdom</a:t>
            </a:r>
          </a:p>
          <a:p>
            <a:pPr eaLnBrk="1" hangingPunct="1"/>
            <a:r>
              <a:rPr lang="en-US" dirty="0" smtClean="0"/>
              <a:t>Rational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)- </a:t>
            </a:r>
            <a:r>
              <a:rPr lang="en-US" dirty="0" smtClean="0"/>
              <a:t>having reason or understanding</a:t>
            </a:r>
          </a:p>
          <a:p>
            <a:pPr eaLnBrk="1" hangingPunct="1"/>
            <a:r>
              <a:rPr lang="en-US" dirty="0" smtClean="0"/>
              <a:t>Intuition (n) – feeling or “gut” instinct</a:t>
            </a:r>
          </a:p>
          <a:p>
            <a:pPr eaLnBrk="1" hangingPunct="1"/>
            <a:r>
              <a:rPr lang="en-US" dirty="0" smtClean="0"/>
              <a:t>Civil Disobedience- non violent refusal to obey authority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Transcendentalism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smtClean="0"/>
              <a:t>Transcendentalism is –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major American literary 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philosophy- </a:t>
            </a:r>
            <a:r>
              <a:rPr lang="en-US" sz="1800" smtClean="0"/>
              <a:t>love and search for wisdom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state of mind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form of spirituality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 is NOT a religion; it can be applied to different faiths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b="1" smtClean="0"/>
              <a:t>Basic assumption</a:t>
            </a:r>
            <a:r>
              <a:rPr lang="en-US" sz="2000" smtClean="0"/>
              <a:t>: Intuition, rather than rationality, is the means for understanding the connection between yourself, the world, and God.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6149" name="Picture 6" descr="brstdt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05000"/>
            <a:ext cx="396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75213" y="1981200"/>
            <a:ext cx="3811587" cy="4149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Transcendentalism is deeply rooted in American history: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inspired by the deep morality of the </a:t>
            </a:r>
            <a:r>
              <a:rPr lang="en-US" sz="1800" i="1" dirty="0" smtClean="0"/>
              <a:t>Puritans and Quakers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associated with </a:t>
            </a:r>
            <a:r>
              <a:rPr lang="en-US" sz="1800" i="1" dirty="0" smtClean="0"/>
              <a:t>Romanticism</a:t>
            </a:r>
            <a:r>
              <a:rPr lang="en-US" sz="1800" dirty="0" smtClean="0"/>
              <a:t> – an artistic movement that valued individuality, emotion, and nature over reason and society. 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Most </a:t>
            </a:r>
            <a:r>
              <a:rPr lang="en-US" sz="1800" b="1" dirty="0" smtClean="0"/>
              <a:t>well-known </a:t>
            </a:r>
            <a:r>
              <a:rPr lang="en-US" sz="1800" b="1" dirty="0" smtClean="0"/>
              <a:t>transcendentalist writers: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Ralph Waldo Emerson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Henry David Thoreau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Margret Fuller</a:t>
            </a:r>
          </a:p>
        </p:txBody>
      </p:sp>
      <p:pic>
        <p:nvPicPr>
          <p:cNvPr id="7173" name="Picture 6" descr="emerson12_c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133600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Basic Transcendentalist Ideas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individual is the center of the universe</a:t>
            </a:r>
            <a:endParaRPr lang="en-US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Individual happiness depends on self-realization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individual should be respected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God is within all of 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God is found in nature and human nature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There is a relationship between all things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Nature is symbolic - </a:t>
            </a:r>
            <a:r>
              <a:rPr lang="en-US" sz="2000" i="1" dirty="0" smtClean="0"/>
              <a:t>a living mystery full of signs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Miracles are all around 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People should </a:t>
            </a:r>
            <a:r>
              <a:rPr lang="en-US" sz="2000" dirty="0" smtClean="0"/>
              <a:t>not be </a:t>
            </a:r>
            <a:r>
              <a:rPr lang="en-US" sz="2000" dirty="0" smtClean="0"/>
              <a:t>more concerned with this life than the next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Death should not be feared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People should not be afraid to change their minds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People must be self-reliant and independent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The logic of society is often wrong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Legacy of Transcendentalism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905000"/>
            <a:ext cx="4343400" cy="4225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Influenced American writers: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Edgar Allan Poe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Nathaniel Hawthorne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Herman Melville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Walt Whitman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Emily Dickinson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Henry David Thoreau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Ralph Waldo Emerson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Influenced the idea of civil disobedience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Gandhi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MLK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Influenced </a:t>
            </a:r>
            <a:r>
              <a:rPr lang="en-US" sz="2000" b="1" dirty="0" smtClean="0"/>
              <a:t>1960s </a:t>
            </a:r>
            <a:r>
              <a:rPr lang="en-US" sz="2000" b="1" dirty="0" smtClean="0"/>
              <a:t>movements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Hippies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Anti-war movement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Black Power movement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Feminism </a:t>
            </a:r>
          </a:p>
        </p:txBody>
      </p:sp>
      <p:pic>
        <p:nvPicPr>
          <p:cNvPr id="9221" name="Picture 6" descr="ml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3276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9">
      <a:dk1>
        <a:srgbClr val="CC3300"/>
      </a:dk1>
      <a:lt1>
        <a:srgbClr val="FFFFFF"/>
      </a:lt1>
      <a:dk2>
        <a:srgbClr val="000000"/>
      </a:dk2>
      <a:lt2>
        <a:srgbClr val="FFFFCC"/>
      </a:lt2>
      <a:accent1>
        <a:srgbClr val="FF9900"/>
      </a:accent1>
      <a:accent2>
        <a:srgbClr val="993300"/>
      </a:accent2>
      <a:accent3>
        <a:srgbClr val="AAAAAA"/>
      </a:accent3>
      <a:accent4>
        <a:srgbClr val="DADADA"/>
      </a:accent4>
      <a:accent5>
        <a:srgbClr val="FFCAAA"/>
      </a:accent5>
      <a:accent6>
        <a:srgbClr val="8A2D00"/>
      </a:accent6>
      <a:hlink>
        <a:srgbClr val="CEC5A2"/>
      </a:hlink>
      <a:folHlink>
        <a:srgbClr val="DDDDDD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11690</TotalTime>
  <Words>408</Words>
  <Application>Microsoft Office PowerPoint</Application>
  <PresentationFormat>On-screen Show (4:3)</PresentationFormat>
  <Paragraphs>77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Quadrant</vt:lpstr>
      <vt:lpstr>Transcendentalism</vt:lpstr>
      <vt:lpstr>Anticipation Guide</vt:lpstr>
      <vt:lpstr>Vocabulary (in binder)</vt:lpstr>
      <vt:lpstr>Transcendentalism</vt:lpstr>
      <vt:lpstr>History</vt:lpstr>
      <vt:lpstr>Basic Transcendentalist Ideas</vt:lpstr>
      <vt:lpstr>Legacy of Transcendentalism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Transcendentalism</dc:title>
  <dc:creator>Warren</dc:creator>
  <cp:lastModifiedBy>Michelle Mohr</cp:lastModifiedBy>
  <cp:revision>25</cp:revision>
  <cp:lastPrinted>2016-03-08T15:07:32Z</cp:lastPrinted>
  <dcterms:created xsi:type="dcterms:W3CDTF">2008-09-18T02:43:19Z</dcterms:created>
  <dcterms:modified xsi:type="dcterms:W3CDTF">2016-03-08T18:42:29Z</dcterms:modified>
</cp:coreProperties>
</file>